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60" r:id="rId3"/>
    <p:sldId id="265" r:id="rId4"/>
    <p:sldId id="263" r:id="rId5"/>
    <p:sldId id="264" r:id="rId6"/>
    <p:sldId id="261" r:id="rId7"/>
    <p:sldId id="266" r:id="rId8"/>
    <p:sldId id="267" r:id="rId9"/>
    <p:sldId id="268" r:id="rId10"/>
    <p:sldId id="258" r:id="rId11"/>
    <p:sldId id="273" r:id="rId12"/>
    <p:sldId id="259" r:id="rId13"/>
    <p:sldId id="269" r:id="rId14"/>
    <p:sldId id="271" r:id="rId15"/>
    <p:sldId id="272" r:id="rId16"/>
    <p:sldId id="275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3CB7F4F-E4C7-45B9-98DC-40FD680623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751794-3032-4269-B8AF-B81DBD9FC6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67500" y="304800"/>
            <a:ext cx="19431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04800"/>
            <a:ext cx="56769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3FF6D-D752-4C43-BFAE-1BD7B7A8D6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9E01C-CF40-4055-9021-ADE389E99A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9AB89-CBE8-4BCC-9ACB-30E14CB794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764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764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0C4635-259A-4B7C-BFD5-AE7C3107C5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2D038-6DAF-4416-A3FF-4D9D92A7C8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730D8-F0BE-4494-856D-1520BFF484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668EB-26AD-4D48-9538-14EE8E1524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E32FE-EB89-4055-AB9E-8A84E4FA7A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D0293-B9C1-4010-A0F6-FA040DFAE7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76400"/>
            <a:ext cx="777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CB40312-9A92-41DF-A9D3-ACF8D0E41C2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1772816"/>
            <a:ext cx="7848872" cy="2088232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Нравственная тема в творчестве В.П.Катаева и В.А.Сухомлинского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83768" y="5929330"/>
            <a:ext cx="6400800" cy="620422"/>
          </a:xfrm>
        </p:spPr>
        <p:txBody>
          <a:bodyPr/>
          <a:lstStyle/>
          <a:p>
            <a:pPr algn="r"/>
            <a:r>
              <a:rPr lang="ru-RU" sz="2800" dirty="0" smtClean="0">
                <a:latin typeface="Arial" pitchFamily="34" charset="0"/>
                <a:cs typeface="Arial" pitchFamily="34" charset="0"/>
              </a:rPr>
              <a:t>Методический материал к занятию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734360" cy="695308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Произведения В.П.Катаева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76400"/>
            <a:ext cx="3810000" cy="4967310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Ножи (1926)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Время, вперед! (1932)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Белеет парус одинокий (1936)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Сын полка (1944)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Хуторок в степи 91956)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Зимний ветер (1960)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Трава забвения (1967)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Алмазный мой венец (1978)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1474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052736"/>
            <a:ext cx="2016224" cy="26822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Рисунок 8" descr="670176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1196752"/>
            <a:ext cx="1618127" cy="2614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Рисунок 9" descr="beleet-parus-odinokiy--557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861048"/>
            <a:ext cx="1728192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Рисунок 10" descr="uk119729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76256" y="3986578"/>
            <a:ext cx="1800200" cy="2704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14290"/>
            <a:ext cx="8280920" cy="695308"/>
          </a:xfrm>
        </p:spPr>
        <p:txBody>
          <a:bodyPr/>
          <a:lstStyle/>
          <a:p>
            <a:pPr algn="ctr"/>
            <a:r>
              <a:rPr lang="ru-RU" sz="3800" dirty="0" smtClean="0">
                <a:latin typeface="Arial" pitchFamily="34" charset="0"/>
                <a:cs typeface="Arial" pitchFamily="34" charset="0"/>
              </a:rPr>
              <a:t>Произведения В.А.Сухомлинского</a:t>
            </a:r>
            <a:endParaRPr lang="ru-RU" sz="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484784"/>
            <a:ext cx="4057680" cy="4870894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Верьте в человека (1960)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Сердце отдаю детям (1969)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Рождение гражданина (1970)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Письма к сыну (1977)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Родительская педагогика (1978)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 воспитании (1979)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100 советов учителю</a:t>
            </a:r>
          </a:p>
          <a:p>
            <a:pPr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000108"/>
            <a:ext cx="1859811" cy="29969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 descr="10038406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052736"/>
            <a:ext cx="1732992" cy="27363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100 советов учителю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3645024"/>
            <a:ext cx="1895475" cy="3048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Рисунок 11" descr="htmlconvd-_QentU1x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9792" y="3573016"/>
            <a:ext cx="2161663" cy="30689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8015286" cy="928694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Рассказы и сказки для детей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5852" y="1285860"/>
            <a:ext cx="3282974" cy="639762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В П.Катаев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Содержимое 7" descr="101204562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14942" y="2071678"/>
            <a:ext cx="3429023" cy="444303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43504" y="1285860"/>
            <a:ext cx="3543296" cy="639762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В.А.Сухомлинский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3415356_sbig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2060848"/>
            <a:ext cx="3096344" cy="4444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8015286" cy="928694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Рассказы и сказки для детей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5852" y="1285860"/>
            <a:ext cx="3282974" cy="639762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В П.Катаев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43504" y="1285860"/>
            <a:ext cx="3543296" cy="639762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В.А.Сухомлинский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5214942" y="2348880"/>
            <a:ext cx="3758873" cy="3951288"/>
          </a:xfrm>
        </p:spPr>
        <p:txBody>
          <a:bodyPr/>
          <a:lstStyle/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Старый пес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Потому, что я – человек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Моё поле, сын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Камень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Стыдно перед соловушкой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Мишин велосипед</a:t>
            </a:r>
          </a:p>
          <a:p>
            <a:endParaRPr lang="ru-RU" sz="2600" dirty="0" smtClean="0">
              <a:latin typeface="Arial" pitchFamily="34" charset="0"/>
              <a:cs typeface="Arial" pitchFamily="34" charset="0"/>
            </a:endParaRPr>
          </a:p>
          <a:p>
            <a:endParaRPr lang="ru-RU" sz="2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827584" y="2348880"/>
            <a:ext cx="4040188" cy="3951288"/>
          </a:xfrm>
        </p:spPr>
        <p:txBody>
          <a:bodyPr/>
          <a:lstStyle/>
          <a:p>
            <a:r>
              <a:rPr lang="ru-RU" sz="2600" u="sng" dirty="0" smtClean="0">
                <a:latin typeface="Arial" pitchFamily="34" charset="0"/>
                <a:cs typeface="Arial" pitchFamily="34" charset="0"/>
              </a:rPr>
              <a:t>Дудочка и кувшинчик</a:t>
            </a:r>
          </a:p>
          <a:p>
            <a:r>
              <a:rPr lang="ru-RU" sz="2600" u="sng" dirty="0" err="1" smtClean="0">
                <a:latin typeface="Arial" pitchFamily="34" charset="0"/>
                <a:cs typeface="Arial" pitchFamily="34" charset="0"/>
              </a:rPr>
              <a:t>Цветик-семицветик</a:t>
            </a:r>
            <a:endParaRPr lang="ru-RU" sz="26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600" u="sng" dirty="0" smtClean="0">
                <a:latin typeface="Arial" pitchFamily="34" charset="0"/>
                <a:cs typeface="Arial" pitchFamily="34" charset="0"/>
              </a:rPr>
              <a:t>Грибы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Голубок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Черный хлеб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Жемчужина </a:t>
            </a:r>
          </a:p>
          <a:p>
            <a:endParaRPr lang="ru-RU" sz="2600" dirty="0" smtClean="0">
              <a:latin typeface="Arial" pitchFamily="34" charset="0"/>
              <a:cs typeface="Arial" pitchFamily="34" charset="0"/>
            </a:endParaRPr>
          </a:p>
          <a:p>
            <a:endParaRPr lang="ru-RU" sz="2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04800"/>
            <a:ext cx="7566992" cy="963960"/>
          </a:xfrm>
        </p:spPr>
        <p:txBody>
          <a:bodyPr/>
          <a:lstStyle/>
          <a:p>
            <a:pPr algn="ctr"/>
            <a:r>
              <a:rPr lang="ru-RU" sz="3800" dirty="0" smtClean="0">
                <a:latin typeface="Arial" pitchFamily="34" charset="0"/>
                <a:cs typeface="Arial" pitchFamily="34" charset="0"/>
              </a:rPr>
              <a:t>Особенности сказок В.Катаева</a:t>
            </a:r>
            <a:endParaRPr lang="ru-RU" sz="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84784"/>
            <a:ext cx="7776864" cy="4968552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Общие герои, сказки современны;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Сочетание реального и фантастического;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Появление волшебника ставит девочку в определенную ситуацию (самой сделать выбор);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Заключают в себе дидактические идеи.</a:t>
            </a: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Рассказ «Грибы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»: почему объединяем со сказками?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Какой вопрос можно задать детям после чтения рассказа?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04800"/>
            <a:ext cx="8388424" cy="963960"/>
          </a:xfrm>
        </p:spPr>
        <p:txBody>
          <a:bodyPr/>
          <a:lstStyle/>
          <a:p>
            <a:pPr algn="ctr"/>
            <a:r>
              <a:rPr lang="ru-RU" sz="3800" dirty="0" smtClean="0">
                <a:latin typeface="Arial" pitchFamily="34" charset="0"/>
                <a:cs typeface="Arial" pitchFamily="34" charset="0"/>
              </a:rPr>
              <a:t>Особенности сказок и рассказов В.Сухомлинского</a:t>
            </a:r>
            <a:endParaRPr lang="ru-RU" sz="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571612"/>
            <a:ext cx="7776864" cy="5143536"/>
          </a:xfrm>
        </p:spPr>
        <p:txBody>
          <a:bodyPr/>
          <a:lstStyle/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Сказки и рассказы воспитывают послушание на основе любви и уважения к родителям и близким людям, терпение, милосердие, умение уступать, помогать друг другу и с благодарностью принимать помощь;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Воспитывают трудолюбие, уважительное отношение к результатам чужого труда;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Красота природы пробуждает сердце и вдохновляет детей на хорошие поступки;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На родной земле человек чувствует себя сильным и способным преодолеть все невзгоды.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093788" y="284163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smtClean="0"/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</a:t>
            </a:r>
            <a:r>
              <a:rPr lang="ru-RU" sz="3000" dirty="0"/>
              <a:t>Гулистанский 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49" y="1931938"/>
            <a:ext cx="1960703" cy="177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1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8020080" cy="838184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Валентин Петрович Катаев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285860"/>
            <a:ext cx="8091518" cy="481014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(1897 – 1986)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1550_kataev_9jpg_max.jpg"/>
          <p:cNvPicPr>
            <a:picLocks noChangeAspect="1"/>
          </p:cNvPicPr>
          <p:nvPr/>
        </p:nvPicPr>
        <p:blipFill>
          <a:blip r:embed="rId2" cstate="print"/>
          <a:srcRect l="6896" t="2346" r="6897" b="8515"/>
          <a:stretch>
            <a:fillRect/>
          </a:stretch>
        </p:blipFill>
        <p:spPr>
          <a:xfrm>
            <a:off x="1000100" y="1785926"/>
            <a:ext cx="1785950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1550_kataev_4jpg_max.jpg"/>
          <p:cNvPicPr>
            <a:picLocks noChangeAspect="1"/>
          </p:cNvPicPr>
          <p:nvPr/>
        </p:nvPicPr>
        <p:blipFill>
          <a:blip r:embed="rId3" cstate="print"/>
          <a:srcRect l="5085" t="3893" r="8474" b="6559"/>
          <a:stretch>
            <a:fillRect/>
          </a:stretch>
        </p:blipFill>
        <p:spPr>
          <a:xfrm>
            <a:off x="3143240" y="2428868"/>
            <a:ext cx="2071702" cy="2802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Kataev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3714752"/>
            <a:ext cx="3392793" cy="2537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734360" cy="695308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Страницы биографии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1052736"/>
            <a:ext cx="4752528" cy="5805264"/>
          </a:xfrm>
        </p:spPr>
        <p:txBody>
          <a:bodyPr/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Родился в Одессе.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Отец – Петр Васильевич – преподаватель математики в епархиальном училище.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Мать – Евгения Ивановна – дворянского происхождения.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1915г. ушел добровольцем в действующую армию.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 весны 1919 г. участвовал в Гражданской войне, но сведения противоречивы.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1922 г. переехал в Москву.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годы ВОВ работал военным корреспондентом.</a:t>
            </a: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Pyotr_Kataev_with_sons,_Valentin_&amp;_Yevgeni_(191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052736"/>
            <a:ext cx="1872208" cy="2468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Текст 2"/>
          <p:cNvSpPr txBox="1">
            <a:spLocks/>
          </p:cNvSpPr>
          <p:nvPr/>
        </p:nvSpPr>
        <p:spPr bwMode="auto">
          <a:xfrm>
            <a:off x="1043608" y="3501008"/>
            <a:ext cx="3096344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 П.Катаев (слева) с отцом и младшим братом, 1910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Рисунок 9" descr="Yevgeny_Petr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4221088"/>
            <a:ext cx="1728192" cy="2505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Текст 2"/>
          <p:cNvSpPr txBox="1">
            <a:spLocks/>
          </p:cNvSpPr>
          <p:nvPr/>
        </p:nvSpPr>
        <p:spPr bwMode="auto">
          <a:xfrm>
            <a:off x="827584" y="4509120"/>
            <a:ext cx="201622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Младший брат – Евгений Петров (псевдоним), соавтор «12 стульев» и «Золотого теленка»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734360" cy="695308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Литературная деятельность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9592" y="1268760"/>
            <a:ext cx="8136904" cy="5256584"/>
          </a:xfrm>
        </p:spPr>
        <p:txBody>
          <a:bodyPr/>
          <a:lstStyle/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Писать начал с 9 лет.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Первая публикация в 1910 г. в газете «Одесский вестник» - стихотворение «Осень».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В 1912 г. – первые небольшие юмористические рассказы.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В эти годы начинается дружба с 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Юрием </a:t>
            </a:r>
            <a:r>
              <a:rPr lang="ru-RU" sz="2600" b="1" dirty="0" err="1" smtClean="0">
                <a:latin typeface="Arial" pitchFamily="34" charset="0"/>
                <a:cs typeface="Arial" pitchFamily="34" charset="0"/>
              </a:rPr>
              <a:t>Олешей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Эдуардом Багрицким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, положившая начало знаменитому кружку молодых одесских писателей «Зеленая лампа».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Рассказом «Немчик» (1915), опубликованном в журнале «Весь мир», заявил о себе в столичной печати.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734360" cy="695308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Литературная деятельность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9592" y="1268760"/>
            <a:ext cx="8136904" cy="5472608"/>
          </a:xfrm>
        </p:spPr>
        <p:txBody>
          <a:bodyPr/>
          <a:lstStyle/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С 1923 г. работал в московской газете «Гудок» и журнале «Крокодил» в качестве «злободневного» юмориста.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В годы ВОВ написал большое число очерков, рассказов, публицистических статей, стихотворных подписей к плакатам.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1955-1961 гг. – основатель и главный редактор журнала «Юность».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Всю жизнь писал стихи, но не опубликовал ни одного сборника.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Жанры: роман, повесть, пьеса, рассказ, сказка.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Герой Социалистического труда (1974 г.).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8020080" cy="1123936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Василий Александрович Сухомлинский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500174"/>
            <a:ext cx="8091518" cy="514353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(1918 – 1970)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image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000240"/>
            <a:ext cx="2038350" cy="236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3181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2780928"/>
            <a:ext cx="2323426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166605-html-m38b83ebf.jpg"/>
          <p:cNvPicPr>
            <a:picLocks noChangeAspect="1"/>
          </p:cNvPicPr>
          <p:nvPr/>
        </p:nvPicPr>
        <p:blipFill>
          <a:blip r:embed="rId4" cstate="print"/>
          <a:srcRect b="6061"/>
          <a:stretch>
            <a:fillRect/>
          </a:stretch>
        </p:blipFill>
        <p:spPr>
          <a:xfrm>
            <a:off x="5364088" y="4077072"/>
            <a:ext cx="3642599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Текст 4"/>
          <p:cNvSpPr txBox="1">
            <a:spLocks/>
          </p:cNvSpPr>
          <p:nvPr/>
        </p:nvSpPr>
        <p:spPr>
          <a:xfrm>
            <a:off x="5436096" y="2636912"/>
            <a:ext cx="3543296" cy="504056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Педагог-новатор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734360" cy="622422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Страницы биографии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9592" y="1052736"/>
            <a:ext cx="8064896" cy="5688632"/>
          </a:xfrm>
        </p:spPr>
        <p:txBody>
          <a:bodyPr/>
          <a:lstStyle/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Родился в селе Васильевка (Кировоградской обл.) на Украине в бедной крестьянской семье.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Отец – Александр </a:t>
            </a:r>
            <a:r>
              <a:rPr lang="ru-RU" sz="2600" dirty="0" err="1" smtClean="0">
                <a:latin typeface="Arial" pitchFamily="34" charset="0"/>
                <a:cs typeface="Arial" pitchFamily="34" charset="0"/>
              </a:rPr>
              <a:t>Емельянович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 – работал по найму как плотник и столяр.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Мать – Оксана </a:t>
            </a:r>
            <a:r>
              <a:rPr lang="ru-RU" sz="2600" dirty="0" err="1" smtClean="0">
                <a:latin typeface="Arial" pitchFamily="34" charset="0"/>
                <a:cs typeface="Arial" pitchFamily="34" charset="0"/>
              </a:rPr>
              <a:t>Авдеевна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 – домашняя хозяйка, занималась воспитанием 4-х детей: Василия, Ивана, Сергея и </a:t>
            </a:r>
            <a:r>
              <a:rPr lang="ru-RU" sz="2600" dirty="0" err="1" smtClean="0">
                <a:latin typeface="Arial" pitchFamily="34" charset="0"/>
                <a:cs typeface="Arial" pitchFamily="34" charset="0"/>
              </a:rPr>
              <a:t>Мелании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. Все стали учителями.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Окончил рабфак, затем в 1938 г. Полтавский педагогический институт.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В 1941 году добровольцем ушел на фронт, в январе 1942 г. был тяжело ранен и комиссован.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С 1942 по 1944 гг. работал директором школы поселка Ува Удмуртской АССР.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734360" cy="622422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Педагогическая деятельность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9592" y="1124744"/>
            <a:ext cx="8064896" cy="5616624"/>
          </a:xfrm>
        </p:spPr>
        <p:txBody>
          <a:bodyPr/>
          <a:lstStyle/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После освобождения Украины вернулся в родные края и был заведующим </a:t>
            </a:r>
            <a:r>
              <a:rPr lang="ru-RU" sz="2600" dirty="0" err="1" smtClean="0">
                <a:latin typeface="Arial" pitchFamily="34" charset="0"/>
                <a:cs typeface="Arial" pitchFamily="34" charset="0"/>
              </a:rPr>
              <a:t>Онуфриевским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 РОНО.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С 1948 г. директор </a:t>
            </a:r>
            <a:r>
              <a:rPr lang="ru-RU" sz="2600" dirty="0" err="1" smtClean="0">
                <a:latin typeface="Arial" pitchFamily="34" charset="0"/>
                <a:cs typeface="Arial" pitchFamily="34" charset="0"/>
              </a:rPr>
              <a:t>Павлышской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 средней школы.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В 1955 г. Защитил кандидатскую диссертацию на тему: «Директор школы – организатор учебно-воспитательного процесса».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Автор 35 книг и свыше 500 статей, </a:t>
            </a:r>
            <a:r>
              <a:rPr lang="ru-RU" sz="2600" dirty="0" err="1" smtClean="0">
                <a:latin typeface="Arial" pitchFamily="34" charset="0"/>
                <a:cs typeface="Arial" pitchFamily="34" charset="0"/>
              </a:rPr>
              <a:t>посвящен-ных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 воспитанию и обучению молодежи.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В.А.Сухомлинский имел свои взгляды на роль и значение учителя в жизни ребенка. У педагога должно быть призвание, беспредельная вера в человека, в силу воспитания.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734360" cy="622422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Педагогическая деятельность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9592" y="1124744"/>
            <a:ext cx="8064896" cy="5616624"/>
          </a:xfrm>
        </p:spPr>
        <p:txBody>
          <a:bodyPr/>
          <a:lstStyle/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Он создал оригинальную педагогическую систему, основывающуюся на принципах гуманизма, на признании личности ребёнка высшей ценностью, на которую должны быть ориентированы процессы воспитания и образования, творческая деятельность сплочённого коллектива педагогов-единомышленников и учащихся.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С 1958 г. – член-корреспондент АПН РСФСР, заслуженный учитель УССР.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Герой Социалистического труда (1968 г.) и член-корреспондент Академии педагогических наук СССР.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таев и Сухомлинский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Катаев и Сухомлинский</Template>
  <TotalTime>264</TotalTime>
  <Words>811</Words>
  <Application>Microsoft Office PowerPoint</Application>
  <PresentationFormat>Экран (4:3)</PresentationFormat>
  <Paragraphs>104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Times New Roman</vt:lpstr>
      <vt:lpstr>Катаев и Сухомлинский</vt:lpstr>
      <vt:lpstr>Нравственная тема в творчестве В.П.Катаева и В.А.Сухомлинского</vt:lpstr>
      <vt:lpstr>Валентин Петрович Катаев</vt:lpstr>
      <vt:lpstr>Страницы биографии</vt:lpstr>
      <vt:lpstr>Литературная деятельность</vt:lpstr>
      <vt:lpstr>Литературная деятельность</vt:lpstr>
      <vt:lpstr>Василий Александрович Сухомлинский</vt:lpstr>
      <vt:lpstr>Страницы биографии</vt:lpstr>
      <vt:lpstr>Педагогическая деятельность</vt:lpstr>
      <vt:lpstr>Педагогическая деятельность</vt:lpstr>
      <vt:lpstr>Произведения В.П.Катаева</vt:lpstr>
      <vt:lpstr>Произведения В.А.Сухомлинского</vt:lpstr>
      <vt:lpstr>Рассказы и сказки для детей</vt:lpstr>
      <vt:lpstr>Рассказы и сказки для детей</vt:lpstr>
      <vt:lpstr>Особенности сказок В.Катаева</vt:lpstr>
      <vt:lpstr>Особенности сказок и рассказов В.Сухомлинского</vt:lpstr>
      <vt:lpstr>Контактная информация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Нравственная тема в творчестве В.П.Катаева и В.А.Сухомлинского</dc:title>
  <dc:creator>Наталья</dc:creator>
  <cp:lastModifiedBy>User</cp:lastModifiedBy>
  <cp:revision>35</cp:revision>
  <dcterms:created xsi:type="dcterms:W3CDTF">2016-10-31T05:19:24Z</dcterms:created>
  <dcterms:modified xsi:type="dcterms:W3CDTF">2020-03-19T05:18:30Z</dcterms:modified>
</cp:coreProperties>
</file>